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4" d="100"/>
          <a:sy n="74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050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40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09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76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41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7578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20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597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343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27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2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11861-08DB-49EF-9A26-1BF6E33E30DC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F7B1-BEC4-4467-9A11-3EAD2AB8D6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741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-207697" y="20458"/>
            <a:ext cx="9351697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C.B.T.I.S N°80</a:t>
            </a:r>
            <a:b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MOTUL,YUCATAN</a:t>
            </a:r>
            <a:b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HERRERA UITZ EDILBERTO SAMUEL</a:t>
            </a:r>
            <a:b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CAN HERRERA JOSE EFRAIN</a:t>
            </a:r>
            <a:b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POOL PECH ANGEL EZEQUIEL</a:t>
            </a:r>
            <a:b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6°B DE PROGRAMACION</a:t>
            </a:r>
            <a:b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FEBRERO 2014- JULIO 2014</a:t>
            </a:r>
            <a:endParaRPr lang="es-MX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544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48055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90"/>
                <a:gridCol w="2092916"/>
                <a:gridCol w="1423117"/>
                <a:gridCol w="2226875"/>
                <a:gridCol w="2227702"/>
              </a:tblGrid>
              <a:tr h="168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NOMBRE DEL SOFTWARE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CARACTERÍSTICAS 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FUNCION</a:t>
                      </a:r>
                      <a:endParaRPr lang="es-MX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VENTAJAS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DESVENTAJAS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74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E- FRONT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UNA PLATAFORMA DE APRENDIZAJE CUENTA CON UN SISTEMA DE CERTIFICACION E- LEARNING.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UNA HERRRAMIENTA FACIL DE USAR CON LA QUE PODRAS </a:t>
                      </a:r>
                      <a:r>
                        <a:rPr lang="es-MX" sz="1600" dirty="0" smtClean="0">
                          <a:effectLst/>
                        </a:rPr>
                        <a:t>CONSTRUIR </a:t>
                      </a:r>
                      <a:r>
                        <a:rPr lang="es-MX" sz="1600" dirty="0">
                          <a:effectLst/>
                        </a:rPr>
                        <a:t>COMUNIDADES EN VIVO PARA EDUCAR Y ENTRETENER.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 FACIL DE USAR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PUEDES CREAR CONTENIDOS EN LINEA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PUEDES ASIGNAR PROYECTOS Y CERTIFICACIONES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SE PUEDE INSTALAR POR SI SOLA NECESITA  APACHE Y PHP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762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89054"/>
              </p:ext>
            </p:extLst>
          </p:nvPr>
        </p:nvGraphicFramePr>
        <p:xfrm>
          <a:off x="0" y="0"/>
          <a:ext cx="9143999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9"/>
                <a:gridCol w="2092916"/>
                <a:gridCol w="1423117"/>
                <a:gridCol w="2226875"/>
                <a:gridCol w="2227702"/>
              </a:tblGrid>
              <a:tr h="6857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MOODLE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UNA APLICACIÓN WEB TIPO AMBIENTE EDUCATIVO VIRTUAL, ES UN SISTEMA DE GESTION DE CURSOS DE DISTRIBUCION LIBRE  Y AYUDA A LOS EDUCADORES A CREAR COMUNIDADES DE APRENDIZAJE EN LINEA.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SIRVE PARA CREAR COMUNIDADES DE APRENDIZAJE EN LINEA 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PERMITE LA AUTOGESTION DE TIEMPO, LO QUE POSIBILITA QUE LAS PESONAS PUEDAN LOGRAR MAYOR INDEPENDENCIA Y AUTONOMIA.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POSIBILITA DISPONER DE RECURSOS DIDACTICOS CONSTANTEMENTE ACTUALIZADOS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SE ACTUALIZA FACILMENTE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FUNCIONA CON CUALQUIER COMPUTADORA QUE PUEDA CORRER PHP Y </a:t>
                      </a:r>
                      <a:r>
                        <a:rPr lang="es-MX" sz="1400" dirty="0" err="1">
                          <a:effectLst/>
                        </a:rPr>
                        <a:t>MySQL</a:t>
                      </a:r>
                      <a:endParaRPr lang="es-MX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effectLst/>
                        </a:rPr>
                        <a:t>TIENE INTERFAZ DE NAVEGADOR D TECNOLOGIA AMIGABLE. LIGERA, EFICIENTE . COMPATIBLE.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  <a:endParaRPr lang="es-MX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TIENE ALGUNAS HERRAMIENTAS EDUCATIVAS COMO CRUCIGRAMAS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MUESTRA LOS MISMOS CONTENIDOS A TODOS LOS ESTUDIANTES LO QUE NO PERMITE VER EL AVANCE INDIVIDUAL DE LOS ALUMNOS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305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311255"/>
              </p:ext>
            </p:extLst>
          </p:nvPr>
        </p:nvGraphicFramePr>
        <p:xfrm>
          <a:off x="1" y="0"/>
          <a:ext cx="9143998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9"/>
                <a:gridCol w="2092915"/>
                <a:gridCol w="1423117"/>
                <a:gridCol w="2226874"/>
                <a:gridCol w="2227703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CLAROLINE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LOS PROFESORES TIENEN UNA SERIE DE HERRAMIENTAS QUE LES PERMITE </a:t>
                      </a:r>
                      <a:r>
                        <a:rPr lang="es-MX" sz="1600" dirty="0" smtClean="0">
                          <a:effectLst/>
                        </a:rPr>
                        <a:t>DESDE </a:t>
                      </a:r>
                      <a:r>
                        <a:rPr lang="es-MX" sz="1600" dirty="0">
                          <a:effectLst/>
                        </a:rPr>
                        <a:t>ESCRIBIR LAS CARACTERISTICAS DE CUALQUIER CURSO 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 UNA PLATAFORMA QUE PERMITE DISEÑAR Y GESTIONAR CURSOS ONLINE ADEMAS DE CREAR ESPACIOS COLABORATIVOS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ESAT DISPONIBLE EN VARIOS IDIOMAS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SE PUEDE DESCARGAR GRATIS  E INSTALARLO LIBREMENTE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 DINAMICO, CONFIGURABLE Y SIMPLE A LA HORA DE MODIFICAR SUS CONTENIDOS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SE PUEDE INSTALAR EN WINDOWS, LINUX O MAC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SU FUNCIONAMIENTO NO REQUIERE CONOCIMIENTOS TECNICOS ESPECIALES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ES  FACIL DE USAR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PERMITE LA ORGANIZACIÓN POR CATEGORIAS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DEPENDE TOTALMENTE DE MYSQL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RELATIVAMENTE POCO MODIFICABLE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600" dirty="0">
                          <a:effectLst/>
                        </a:rPr>
                        <a:t>NO EXISTE LA POSIBILIDAD DE EXPORTAR RECURSOS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1" marR="644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022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843507"/>
              </p:ext>
            </p:extLst>
          </p:nvPr>
        </p:nvGraphicFramePr>
        <p:xfrm>
          <a:off x="107503" y="0"/>
          <a:ext cx="8928992" cy="8831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5800"/>
                <a:gridCol w="2043704"/>
                <a:gridCol w="1389653"/>
                <a:gridCol w="2174513"/>
                <a:gridCol w="2175322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EDUCAPLAY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. HAY DIEZ TIPOS DE ACTIVIDADES QUE SE ELABORAN ONLINE: CRUCIGRAMA, ADIVINANZA, COMPLETAR, DIÁLOGO, DICTADO, ORDENAR LETRAS, ORDENAR PALABRAS, RELACIONAR, SOPA DE LETRAS Y TEST.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EDUCAPLAY ES UNA PLATAFORMA PARA LA CREACIÓN DE ESTUPENDAS ACTIVIDADES INTERACTIVAS MULTIMEDIA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LAS ACTIVIDADES PRESENTAN UN ASPECTO MUY ATRACTIVO.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NO REQUIERE INSTALAR NINGÚN PROGRAMA: SÓLO NECESITAS EL NAVEGADOR Y ESO SÍ, FLASH 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SE PUEDEN COMPARTIR LAS ACTIVIDADES REALIZADAS.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NOS PERMITE INTEGRAR FÁCILMENTE LA VOZ Y LAS IMÁGENES, DESTACANDO SU UTILIDAD PARA EL ALUMNADO DE INFANTIL Y PRIMARIA, DE MÚSICA Y DE IDIOMAS. 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400" dirty="0">
                          <a:effectLst/>
                        </a:rPr>
                        <a:t>ES FÁCIL INTEGRARLO EN PROGRAMAS DE E-LEARNING, PUDIENDO REGISTRARSE LOS RESULTADOS OBTENIDOS Y MARCAR INCLUSO AL ALUMNO QUE LOS RESUELVE MÁS RÁPIDO U OTRAS.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600" dirty="0">
                          <a:effectLst/>
                        </a:rPr>
                        <a:t> </a:t>
                      </a:r>
                      <a:endParaRPr lang="es-MX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NO FUNCIONA CON FLASH (ES LA PRINCIPAL PEGA, LO SIENTO)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LLEVA "PUBLICIDAD", PERO PERMITE SALTARLA.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600" dirty="0">
                          <a:effectLst/>
                        </a:rPr>
                        <a:t> </a:t>
                      </a:r>
                      <a:endParaRPr lang="es-MX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88" marR="371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167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029621"/>
              </p:ext>
            </p:extLst>
          </p:nvPr>
        </p:nvGraphicFramePr>
        <p:xfrm>
          <a:off x="1" y="0"/>
          <a:ext cx="9143998" cy="10141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8"/>
                <a:gridCol w="2092916"/>
                <a:gridCol w="1423117"/>
                <a:gridCol w="2226875"/>
                <a:gridCol w="2227702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HOT POTATOS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SE PUEDEN CREAR PAQUETES MUY COMPLETOS DE ACTIVIDADES VARIADAS EN LAS QUE SE PUEDEN INCLUIR FOTOS, AUDIOS Y VÍDEOS.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ES YA TODO UN CLÁSICO EN LA CREACIÓN DE ACTIVIDADES EDUCATIVAS, SE PUEDEN CREAR PAQUETES MUY COMPLETOS DE ACTIVIDADES VARIADAS EN LAS QUE SE PUEDEN INCLUIR FOTOS, AUDIOS Y VÍDEOS.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ESTE  PROGRAMA SE PUEDE REVISAR DE UNA MANERA MUY FÁCIL, YA QUE NO NECESITAS TENER ACCESO A INTERNET PARA INGRESAR A SU CONTENIDO.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ESTE PROGRAMA TE PERMITE REALIZAR UNA GRAN GAMA DE EJERCICIOS POR EJEMPLO CRUCIGRAMAS Y EJERCICIOS PARA LA EVALUACIÓN DE LOS ALUMNOS.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EN ESTE PROGRAMA LAS HERRAMIENTAS QUE SE EMPLEAN SON PARA TODO TIPO DE EVALUACIONES, HACIENDO LAS COSAS MAS FÁCILES.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UNA DE SU DESVENTAJAS ES QUE SE NECESITA TENER ACCESO A INTERNET PARA EVALUAR A LOS ALUMNOS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dirty="0">
                          <a:effectLst/>
                        </a:rPr>
                        <a:t>SI EL ALUMNO NO APRENDIÓ CORRECTAMENTE A USAR HOT PATATOES TENDRÁ PROBLEMAS PARA DESEMPEÑAR SUS TRABAJOS.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824" marR="4882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9132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340771"/>
              </p:ext>
            </p:extLst>
          </p:nvPr>
        </p:nvGraphicFramePr>
        <p:xfrm>
          <a:off x="0" y="-286449"/>
          <a:ext cx="9144001" cy="10078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89"/>
                <a:gridCol w="2092915"/>
                <a:gridCol w="1423118"/>
                <a:gridCol w="2226876"/>
                <a:gridCol w="2227703"/>
              </a:tblGrid>
              <a:tr h="8179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WEB QUESTION</a:t>
                      </a:r>
                      <a:endParaRPr lang="es-MX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effectLst/>
                        </a:rPr>
                        <a:t>SE PUEDEN CREAR PREGUNTAS DE RESPUESTA CORTA, VERDADERO-FALSO, OPCIÓN MÚLTIPLE. EN LAS PREGUNTAS PODEMOS AÑADIR TEXTO Y FOTOS. 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endParaRPr lang="es-MX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ES UN PROGRAMA PARA CREAR LOS TRADICIONALES CUESTIONARIOS.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Estimula a la colaboración y  discusión de forma adecuada.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Es de uso fácil.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Ayuda a que los alumnos se apropien de la información, la interpreten y la exploten.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El alumno construye su propio conocimiento.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Fomenta el aprendizaje cooperativo.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Estructura constructivista.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Puede ser utilizada en los diferentes niveles educativos.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Se realizan tareas de investigación.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Hay aplicaciones prácticas.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Se realizan tareas de análisis, de diseño, de producción creativa, etc.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Se desarrollan diferentes tipos de competencias.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   Va más allá de los métodos tradicionales</a:t>
                      </a:r>
                      <a:r>
                        <a:rPr lang="es-MX" sz="600" dirty="0">
                          <a:effectLst/>
                        </a:rPr>
                        <a:t>. </a:t>
                      </a:r>
                      <a:endParaRPr lang="es-MX" sz="5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endParaRPr lang="es-MX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600" dirty="0">
                          <a:effectLst/>
                        </a:rPr>
                        <a:t>Si no se diseña bien una </a:t>
                      </a:r>
                      <a:r>
                        <a:rPr lang="es-MX" sz="1600" dirty="0" err="1">
                          <a:effectLst/>
                        </a:rPr>
                        <a:t>WebQuest</a:t>
                      </a:r>
                      <a:r>
                        <a:rPr lang="es-MX" sz="1600" dirty="0">
                          <a:effectLst/>
                        </a:rPr>
                        <a:t> solo será un manojo de preguntas que conducirán a los alumnos a una simple búsqueda de información.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No son adecuadas para todo tipo de contenidos como: las diferencias de hora entre países, símbolos químicos de la tabla periódica, banderas de las Comunidades Autónomas. 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Su nivel de complejidad puede ser alto, al no estar bien diseñada.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Se requiere de una adecuada preparación tanto de quien la elabora como de quien la va a utilizar.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Es necesario disponer de recursos tecnológicos.</a:t>
                      </a:r>
                      <a:br>
                        <a:rPr lang="es-MX" sz="1600" dirty="0">
                          <a:effectLst/>
                        </a:rPr>
                      </a:br>
                      <a:r>
                        <a:rPr lang="es-MX" sz="1600" dirty="0">
                          <a:effectLst/>
                        </a:rPr>
                        <a:t>· Los contenidos o materiales educativos pueden desviarse de los objetivos de la clase.</a:t>
                      </a:r>
                      <a:endParaRPr lang="es-MX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084" marR="32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867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es-MX" dirty="0" smtClean="0"/>
              <a:t>HOT POTATOS, ES EL MEJOR  PORQUE TIENE ENOS DESVENTAJAS, Y SU VENTAJAS SON AMPLIAS, YA QUE COMO LEIMOS ANTERIORMENTE NO NECESITA INTERNET PARA ENTRAR A SU CONTENIDO Y ES UTIL PARA TODOS LOS TIPOS DE EVALUACIONES, ES UTIL PORQUE UEDES SUBIRLE MULTIMEDIA, ESO ES UNA GRAN AYUDA, PORQUE APRENDIENDO Y JUGANDO AYUDA A RETENER LA INFORMACION, MEJOR QUE SOLO PALARAS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1310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096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34</TotalTime>
  <Words>585</Words>
  <Application>Microsoft Office PowerPoint</Application>
  <PresentationFormat>Presentación en pantalla (4:3)</PresentationFormat>
  <Paragraphs>82</Paragraphs>
  <Slides>9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c.b.t.i.s n°80 motul,yucatan herrera uitz edilberto samuel can herrera jose efrain pool pech angel ezequiel 6°b programacion febrero 2014- julio 2014</dc:title>
  <dc:creator>Lenovo</dc:creator>
  <cp:lastModifiedBy>Lenovo</cp:lastModifiedBy>
  <cp:revision>7</cp:revision>
  <dcterms:created xsi:type="dcterms:W3CDTF">2014-02-18T14:35:20Z</dcterms:created>
  <dcterms:modified xsi:type="dcterms:W3CDTF">2014-02-18T17:54:26Z</dcterms:modified>
</cp:coreProperties>
</file>