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74" d="100"/>
          <a:sy n="74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F5916B9-594B-4CE5-ADB2-714CAFF2D9C4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65E9FA7-15E0-4127-A98B-53B707DB9CE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8062912" cy="5013176"/>
          </a:xfrm>
        </p:spPr>
        <p:txBody>
          <a:bodyPr>
            <a:noAutofit/>
          </a:bodyPr>
          <a:lstStyle/>
          <a:p>
            <a:pPr algn="ctr"/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>
                <a:solidFill>
                  <a:srgbClr val="FF0000"/>
                </a:solidFill>
              </a:rPr>
              <a:t/>
            </a:r>
            <a:br>
              <a:rPr lang="es-MX" sz="4000" b="1" i="1" dirty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>
                <a:solidFill>
                  <a:srgbClr val="FF0000"/>
                </a:solidFill>
              </a:rPr>
              <a:t/>
            </a:r>
            <a:br>
              <a:rPr lang="es-MX" sz="4000" b="1" i="1" dirty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>
                <a:solidFill>
                  <a:srgbClr val="FF0000"/>
                </a:solidFill>
              </a:rPr>
              <a:t/>
            </a:r>
            <a:br>
              <a:rPr lang="es-MX" sz="4000" b="1" i="1" dirty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>
                <a:solidFill>
                  <a:srgbClr val="FF0000"/>
                </a:solidFill>
              </a:rPr>
              <a:t/>
            </a:r>
            <a:br>
              <a:rPr lang="es-MX" sz="4000" b="1" i="1" dirty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SM1</a:t>
            </a:r>
            <a:r>
              <a:rPr lang="es-MX" sz="4000" b="1" i="1" dirty="0" smtClean="0">
                <a:solidFill>
                  <a:srgbClr val="FF0000"/>
                </a:solidFill>
              </a:rPr>
              <a:t/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DESARROLLA Y CONFIGURA PLATEFORMAS DE E-LEARNING</a:t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INTEGRANTES :</a:t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CAN HERRERA JOSÉ EFRAÍN</a:t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POOL PECH ANGEL EZEQUIEL</a:t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HERRERA UITZ EDILBERTO SAMUEL</a:t>
            </a:r>
            <a:br>
              <a:rPr lang="es-MX" sz="4000" b="1" i="1" dirty="0" smtClean="0">
                <a:solidFill>
                  <a:srgbClr val="FF0000"/>
                </a:solidFill>
              </a:rPr>
            </a:br>
            <a:r>
              <a:rPr lang="es-MX" sz="4000" b="1" i="1" dirty="0" smtClean="0">
                <a:solidFill>
                  <a:srgbClr val="FF0000"/>
                </a:solidFill>
              </a:rPr>
              <a:t>6° «B» DE PROGRAMACIÓN</a:t>
            </a:r>
            <a:r>
              <a:rPr lang="es-MX" sz="3600" dirty="0" smtClean="0">
                <a:solidFill>
                  <a:schemeClr val="tx1"/>
                </a:solidFill>
              </a:rPr>
              <a:t/>
            </a:r>
            <a:br>
              <a:rPr lang="es-MX" sz="3600" dirty="0" smtClean="0">
                <a:solidFill>
                  <a:schemeClr val="tx1"/>
                </a:solidFill>
              </a:rPr>
            </a:br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2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766379"/>
              </p:ext>
            </p:extLst>
          </p:nvPr>
        </p:nvGraphicFramePr>
        <p:xfrm>
          <a:off x="0" y="0"/>
          <a:ext cx="9143999" cy="7360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6"/>
                <a:gridCol w="1423117"/>
                <a:gridCol w="2226875"/>
                <a:gridCol w="2227702"/>
              </a:tblGrid>
              <a:tr h="6857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MOODLE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APLICACIÓN WEB TIPO AMBIENTE EDUCATIVO VIRTUAL, ES UN SISTEMA DE GESTION DE CURSOS DE DISTRIBUCION LIBRE  Y AYUDA A LOS EDUCADORES A CREAR COMUNIDADES DE APRENDIZAJE EN LINEA.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SIRVE PARA CREAR COMUNIDADES DE APRENDIZAJE EN LINEA 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PERMITE LA AUTOGESTION DE TIEMPO, LO QUE POSIBILITA QUE LAS PESONAS PUEDAN LOGRAR MAYOR INDEPENDENCIA Y AUTONOMIA.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POSIBILITA DISPONER DE RECURSOS DIDACTICOS CONSTANTEMENTE ACTUALIZADOS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SE ACTUALIZA FACILMENTE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FUNCIONA CON CUALQUIER COMPUTADORA QUE PUEDA CORRER PHP Y </a:t>
                      </a:r>
                      <a:r>
                        <a:rPr lang="es-MX" sz="1400" dirty="0" err="1">
                          <a:effectLst/>
                        </a:rPr>
                        <a:t>MySQL</a:t>
                      </a:r>
                      <a:endParaRPr lang="es-MX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TIENE INTERFAZ DE NAVEGADOR D TECNOLOGIA AMIGABLE. LIGERA, EFICIENTE . COMPATIBLE.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  <a:endParaRPr lang="es-MX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TIENE ALGUNAS HERRAMIENTAS EDUCATIVAS COMO CRUCIGRAMAS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MUESTRA LOS MISMOS CONTENIDOS A TODOS LOS ESTUDIANTES LO QUE NO PERMITE VER EL AVANCE INDIVIDUAL DE LOS ALUMNOS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38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306076"/>
              </p:ext>
            </p:extLst>
          </p:nvPr>
        </p:nvGraphicFramePr>
        <p:xfrm>
          <a:off x="1" y="0"/>
          <a:ext cx="9143998" cy="7851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5"/>
                <a:gridCol w="1423117"/>
                <a:gridCol w="2226874"/>
                <a:gridCol w="2227703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CLAROLINE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LOS PROFESORES TIENEN UNA SERIE DE HERRAMIENTAS QUE LES PERMITE </a:t>
                      </a:r>
                      <a:r>
                        <a:rPr lang="es-MX" sz="1600" dirty="0" smtClean="0">
                          <a:effectLst/>
                        </a:rPr>
                        <a:t>DESDE </a:t>
                      </a:r>
                      <a:r>
                        <a:rPr lang="es-MX" sz="1600" dirty="0">
                          <a:effectLst/>
                        </a:rPr>
                        <a:t>ESCRIBIR LAS CARACTERISTICAS DE CUALQUIER CURSO 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 UNA PLATAFORMA QUE PERMITE DISEÑAR Y GESTIONAR CURSOS ONLINE ADEMAS DE CREAR ESPACIOS COLABORATIVOS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ESAT DISPONIBLE EN VARIOS IDIOMAS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SE PUEDE DESCARGAR GRATIS  E INSTALARLO LIBREMENTE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DINAMICO, CONFIGURABLE Y SIMPLE A LA HORA DE MODIFICAR SUS CONTENIDOS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SE PUEDE INSTALAR EN WINDOWS, LINUX O MAC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SU FUNCIONAMIENTO NO REQUIERE CONOCIMIENTOS TECNICOS ESPECIALES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 FACIL DE USAR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PERMITE LA ORGANIZACIÓN POR CATEGORIAS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DEPENDE TOTALMENTE DE MYSQL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RELATIVAMENTE POCO MODIFICABLE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EXISTE LA POSIBILIDAD DE EXPORTAR RECURSOS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3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623471"/>
              </p:ext>
            </p:extLst>
          </p:nvPr>
        </p:nvGraphicFramePr>
        <p:xfrm>
          <a:off x="107503" y="0"/>
          <a:ext cx="8928992" cy="10309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5800"/>
                <a:gridCol w="2043704"/>
                <a:gridCol w="1389653"/>
                <a:gridCol w="2174513"/>
                <a:gridCol w="217532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EDUCAPLAY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. HAY DIEZ TIPOS DE ACTIVIDADES QUE SE ELABORAN ONLINE: CRUCIGRAMA, ADIVINANZA, COMPLETAR, DIÁLOGO, DICTADO, ORDENAR LETRAS, ORDENAR PALABRAS, RELACIONAR, SOPA DE LETRAS Y TEST.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EDUCAPLAY ES UNA PLATAFORMA PARA LA CREACIÓN DE ESTUPENDAS ACTIVIDADES INTERACTIVAS MULTIMEDIA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LAS ACTIVIDADES PRESENTAN UN ASPECTO MUY ATRACTIVO.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NO REQUIERE INSTALAR NINGÚN PROGRAMA: SÓLO NECESITAS EL NAVEGADOR Y ESO SÍ, FLASH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SE PUEDEN COMPARTIR LAS ACTIVIDADES REALIZADAS.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NOS PERMITE INTEGRAR FÁCILMENTE LA VOZ Y LAS IMÁGENES, DESTACANDO SU UTILIDAD PARA EL ALUMNADO DE INFANTIL Y PRIMARIA, DE MÚSICA Y DE IDIOMAS.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ES FÁCIL INTEGRARLO EN PROGRAMAS DE E-LEARNING, PUDIENDO REGISTRARSE LOS RESULTADOS OBTENIDOS Y MARCAR INCLUSO AL ALUMNO QUE LOS RESUELVE MÁS RÁPIDO U OTRAS.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600" dirty="0">
                          <a:effectLst/>
                        </a:rPr>
                        <a:t> </a:t>
                      </a:r>
                      <a:endParaRPr lang="es-MX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NO FUNCIONA CON FLASH (ES LA PRINCIPAL PEGA, LO SIENTO)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LLEVA "PUBLICIDAD", PERO PERMITE SALTARLA.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600" dirty="0">
                          <a:effectLst/>
                        </a:rPr>
                        <a:t> </a:t>
                      </a:r>
                      <a:endParaRPr lang="es-MX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75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445489"/>
              </p:ext>
            </p:extLst>
          </p:nvPr>
        </p:nvGraphicFramePr>
        <p:xfrm>
          <a:off x="1" y="0"/>
          <a:ext cx="9143998" cy="12368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8"/>
                <a:gridCol w="2092916"/>
                <a:gridCol w="1423117"/>
                <a:gridCol w="2226875"/>
                <a:gridCol w="222770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HOT POTATOS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SE PUEDEN CREAR PAQUETES MUY COMPLETOS DE ACTIVIDADES VARIADAS EN LAS QUE SE PUEDEN INCLUIR FOTOS, AUDIOS Y VÍDEOS.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ES YA TODO UN CLÁSICO EN LA CREACIÓN DE ACTIVIDADES EDUCATIVAS, SE PUEDEN CREAR PAQUETES MUY COMPLETOS DE ACTIVIDADES VARIADAS EN LAS QUE SE PUEDEN INCLUIR FOTOS, AUDIOS Y VÍDEOS.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ESTE  PROGRAMA SE PUEDE REVISAR DE UNA MANERA MUY FÁCIL, YA QUE NO NECESITAS TENER ACCESO A INTERNET PARA INGRESAR A SU CONTENIDO.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ESTE PROGRAMA TE PERMITE REALIZAR UNA GRAN GAMA DE EJERCICIOS POR EJEMPLO CRUCIGRAMAS Y EJERCICIOS PARA LA EVALUACIÓN DE LOS ALUMNOS.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EN ESTE PROGRAMA LAS HERRAMIENTAS QUE SE EMPLEAN SON PARA TODO TIPO DE EVALUACIONES, HACIENDO LAS COSAS MAS FÁCILES.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UNA DE SU DESVENTAJAS ES QUE SE NECESITA TENER ACCESO A INTERNET PARA EVALUAR A LOS ALUMNOS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SI EL ALUMNO NO APRENDIÓ CORRECTAMENTE A USAR HOT PATATOES TENDRÁ PROBLEMAS PARA DESEMPEÑAR SUS TRABAJOS.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6317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131565"/>
              </p:ext>
            </p:extLst>
          </p:nvPr>
        </p:nvGraphicFramePr>
        <p:xfrm>
          <a:off x="0" y="-286449"/>
          <a:ext cx="9144001" cy="10094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5"/>
                <a:gridCol w="1423118"/>
                <a:gridCol w="2226876"/>
                <a:gridCol w="2227703"/>
              </a:tblGrid>
              <a:tr h="8179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WEB QUESTION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SE PUEDEN CREAR PREGUNTAS DE RESPUESTA CORTA, VERDADERO-FALSO, OPCIÓN MÚLTIPLE. EN LAS PREGUNTAS PODEMOS AÑADIR TEXTO Y FOTOS. 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endParaRPr lang="es-MX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 PROGRAMA PARA CREAR LOS TRADICIONALES CUESTIONARIOS.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Estimula a la colaboración y  discusión de forma adecuada.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Es de uso fácil.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Ayuda a que los alumnos se apropien de la información, la interpreten y la exploten.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El alumno construye su propio conocimiento.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Fomenta el aprendizaje cooperativo.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Estructura constructivista.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Puede ser utilizada en los diferentes niveles educativos.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realizan tareas de investigación.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Hay aplicaciones prácticas.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realizan tareas de análisis, de diseño, de producción creativa, etc.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desarrollan diferentes tipos de competencias.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Va más allá de los métodos tradicionales</a:t>
                      </a:r>
                      <a:r>
                        <a:rPr lang="es-MX" sz="600" dirty="0">
                          <a:effectLst/>
                        </a:rPr>
                        <a:t>. </a:t>
                      </a:r>
                      <a:endParaRPr lang="es-MX" sz="5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endParaRPr lang="es-MX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600" dirty="0">
                          <a:effectLst/>
                        </a:rPr>
                        <a:t>Si no se diseña bien una </a:t>
                      </a:r>
                      <a:r>
                        <a:rPr lang="es-MX" sz="1600" dirty="0" err="1">
                          <a:effectLst/>
                        </a:rPr>
                        <a:t>WebQuest</a:t>
                      </a:r>
                      <a:r>
                        <a:rPr lang="es-MX" sz="1600" dirty="0">
                          <a:effectLst/>
                        </a:rPr>
                        <a:t> solo será un manojo de preguntas que conducirán a los alumnos a una simple búsqueda de información.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No son adecuadas para todo tipo de contenidos como: las diferencias de hora entre países, símbolos químicos de la tabla periódica, banderas de las Comunidades Autónomas. 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Su nivel de complejidad puede ser alto, al no estar bien diseñada.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Se requiere de una adecuada preparación tanto de quien la elabora como de quien la va a utilizar.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Es necesario disponer de recursos tecnológicos.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Los contenidos o materiales educativos pueden desviarse de los objetivos de la clase.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38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es-MX" dirty="0" smtClean="0"/>
              <a:t>HOT POTATOS, ES EL MEJOR  PORQUE TIENE ENOS DESVENTAJAS, Y SU VENTAJAS SON AMPLIAS, YA QUE COMO LEIMOS ANTERIORMENTE NO NECESITA INTERNET PARA ENTRAR A SU CONTENIDO Y ES UTIL PARA TODOS LOS TIPOS DE EVALUACIONES, ES UTIL PORQUE UEDES SUBIRLE MULTIMEDIA, ESO ES UNA GRAN AYUDA, PORQUE APRENDIENDO Y JUGANDO AYUDA A RETENER LA INFORMACION, MEJOR QUE SOLO PALARAS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726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s-MX" dirty="0" smtClean="0"/>
              <a:t>PLATAFORMAS DE </a:t>
            </a:r>
            <a:br>
              <a:rPr lang="es-MX" dirty="0" smtClean="0"/>
            </a:br>
            <a:r>
              <a:rPr lang="es-MX" dirty="0" smtClean="0"/>
              <a:t>E-LEARNING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1026" name="Picture 2" descr="C:\Users\Lenovo\Downloads\e-learning\índ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238374"/>
            <a:ext cx="8064896" cy="450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75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¿QUÉ SON LAS PLATAFORMAS E- LEARNING?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SON AULAS VIRTUALES EN LOS QUE SE LLEVAN PROCESOS DE ENSEÑANZA A TRAVÉS DE INTERNET, EN EL CUAL EL PROFESOR Y EL ALUMNO ESTAN SEPARADOS FISICAMENTE.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799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¿CUALES SON LAS CARACTERÍSTICAS DE E-LEARNING?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r>
              <a:rPr lang="es-MX" dirty="0" smtClean="0"/>
              <a:t>Desaparecen </a:t>
            </a:r>
            <a:r>
              <a:rPr lang="es-MX" dirty="0"/>
              <a:t>las barreras espacio-temporales</a:t>
            </a:r>
            <a:r>
              <a:rPr lang="es-MX" dirty="0" smtClean="0"/>
              <a:t>.</a:t>
            </a:r>
          </a:p>
          <a:p>
            <a:pPr marL="64008" indent="0">
              <a:buNone/>
            </a:pPr>
            <a:r>
              <a:rPr lang="es-MX" dirty="0"/>
              <a:t>Formación flexible</a:t>
            </a:r>
            <a:r>
              <a:rPr lang="es-MX" dirty="0" smtClean="0"/>
              <a:t>.</a:t>
            </a:r>
          </a:p>
          <a:p>
            <a:pPr marL="64008" indent="0">
              <a:buNone/>
            </a:pPr>
            <a:r>
              <a:rPr lang="es-MX" dirty="0" smtClean="0"/>
              <a:t>La </a:t>
            </a:r>
            <a:r>
              <a:rPr lang="es-MX" dirty="0"/>
              <a:t>web es realmente fácil de usar </a:t>
            </a:r>
            <a:endParaRPr lang="es-MX" dirty="0" smtClean="0"/>
          </a:p>
          <a:p>
            <a:pPr marL="64008" indent="0">
              <a:buNone/>
            </a:pPr>
            <a:r>
              <a:rPr lang="es-MX" dirty="0" smtClean="0"/>
              <a:t>Es </a:t>
            </a:r>
            <a:r>
              <a:rPr lang="es-MX" dirty="0"/>
              <a:t>un sistema de comunicación multimedia </a:t>
            </a:r>
            <a:endParaRPr lang="es-MX" dirty="0" smtClean="0"/>
          </a:p>
          <a:p>
            <a:pPr marL="64008" indent="0">
              <a:buNone/>
            </a:pPr>
            <a:r>
              <a:rPr lang="es-MX" dirty="0" smtClean="0"/>
              <a:t>Es </a:t>
            </a:r>
            <a:r>
              <a:rPr lang="es-MX" dirty="0"/>
              <a:t>un medio de comunicación mundial En comparación con otros medios (teléfono, por ejemplo) la distancia entre emisor y receptor no es relevante </a:t>
            </a:r>
            <a:endParaRPr lang="es-MX" dirty="0" smtClean="0"/>
          </a:p>
          <a:p>
            <a:pPr marL="64008" indent="0">
              <a:buNone/>
            </a:pPr>
            <a:r>
              <a:rPr lang="es-MX" dirty="0" smtClean="0"/>
              <a:t>Los </a:t>
            </a:r>
            <a:r>
              <a:rPr lang="es-MX" dirty="0"/>
              <a:t>costes de acceso son relativamente económicos para el alumnado (incluso si debe costeárselos personalmente), sobre todo si la alternativa es el desplazamiento físico, mucho más caro y potencialmente incompatible con la vida familiar y laboral del estudiante</a:t>
            </a:r>
          </a:p>
        </p:txBody>
      </p:sp>
    </p:spTree>
    <p:extLst>
      <p:ext uri="{BB962C8B-B14F-4D97-AF65-F5344CB8AC3E}">
        <p14:creationId xmlns:p14="http://schemas.microsoft.com/office/powerpoint/2010/main" val="129729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VENTAJAS DE E-LEARNING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Fomentar </a:t>
            </a:r>
            <a:r>
              <a:rPr lang="es-MX" dirty="0"/>
              <a:t>el trabajo </a:t>
            </a:r>
            <a:r>
              <a:rPr lang="es-MX" dirty="0" smtClean="0"/>
              <a:t>colaborativo.</a:t>
            </a:r>
          </a:p>
          <a:p>
            <a:r>
              <a:rPr lang="es-MX" dirty="0"/>
              <a:t>Diversidad de campos de aplicación en el ámbito educativo </a:t>
            </a:r>
            <a:endParaRPr lang="es-MX" dirty="0" smtClean="0"/>
          </a:p>
          <a:p>
            <a:r>
              <a:rPr lang="es-MX" dirty="0"/>
              <a:t>Facilidad de apertura de ofertas académicas con flexibilidad de horarios</a:t>
            </a:r>
            <a:r>
              <a:rPr lang="es-MX" dirty="0" smtClean="0"/>
              <a:t>.</a:t>
            </a:r>
          </a:p>
          <a:p>
            <a:r>
              <a:rPr lang="es-MX" dirty="0"/>
              <a:t>Aumento de la accesibilidad de los materiales didácticos que se presentan en numerosos formatos (vídeo, animación, sonido).</a:t>
            </a:r>
          </a:p>
        </p:txBody>
      </p:sp>
    </p:spTree>
    <p:extLst>
      <p:ext uri="{BB962C8B-B14F-4D97-AF65-F5344CB8AC3E}">
        <p14:creationId xmlns:p14="http://schemas.microsoft.com/office/powerpoint/2010/main" val="238432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Personalización de los procesos de aprendizaje ya que el usuario puede progresar según su capacidad y tiempo</a:t>
            </a:r>
            <a:r>
              <a:rPr lang="es-MX" dirty="0" smtClean="0"/>
              <a:t>.</a:t>
            </a:r>
          </a:p>
          <a:p>
            <a:r>
              <a:rPr lang="es-MX" smtClean="0"/>
              <a:t>Acceso </a:t>
            </a:r>
            <a:r>
              <a:rPr lang="es-MX" dirty="0"/>
              <a:t>universal a recursos localizados en prácticamente cualquier parte del mundo.</a:t>
            </a:r>
          </a:p>
        </p:txBody>
      </p:sp>
    </p:spTree>
    <p:extLst>
      <p:ext uri="{BB962C8B-B14F-4D97-AF65-F5344CB8AC3E}">
        <p14:creationId xmlns:p14="http://schemas.microsoft.com/office/powerpoint/2010/main" val="24778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DESVENTAJAS DE E-LEARNING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Dependencia de las creencias, aceptación, compromiso y entrega de los usuarios hacia los beneficios que este tipo de iniciativas podrían traer para lograr su máximo aprovechamiento</a:t>
            </a:r>
            <a:r>
              <a:rPr lang="es-MX" dirty="0" smtClean="0"/>
              <a:t>.</a:t>
            </a:r>
          </a:p>
          <a:p>
            <a:r>
              <a:rPr lang="es-MX" dirty="0"/>
              <a:t>Insuficiencia de calidad, técnica y pedagógica, en algunos de los componentes educativos que se desarrollan para este tipo de sistemas.</a:t>
            </a:r>
          </a:p>
        </p:txBody>
      </p:sp>
    </p:spTree>
    <p:extLst>
      <p:ext uri="{BB962C8B-B14F-4D97-AF65-F5344CB8AC3E}">
        <p14:creationId xmlns:p14="http://schemas.microsoft.com/office/powerpoint/2010/main" val="161553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Carencia de acceso a Internet y a los recursos suficientes para participar en los cursos deseados</a:t>
            </a:r>
            <a:r>
              <a:rPr lang="es-MX" dirty="0" smtClean="0"/>
              <a:t>.</a:t>
            </a:r>
          </a:p>
          <a:p>
            <a:r>
              <a:rPr lang="es-MX" dirty="0"/>
              <a:t>Falta de reconocimiento de algunos de los títulos obtenidos en estos sistemas, ya que en algunos casos no se consideran oficiales</a:t>
            </a:r>
            <a:r>
              <a:rPr lang="es-MX" dirty="0" smtClean="0"/>
              <a:t>.</a:t>
            </a:r>
          </a:p>
          <a:p>
            <a:r>
              <a:rPr lang="es-MX" dirty="0"/>
              <a:t>Manejo inadecuado de la motivación, lo que puede generar dudas y temores en el estudiante que lo lleven a renunciar a este tipo de formación.</a:t>
            </a:r>
          </a:p>
        </p:txBody>
      </p:sp>
    </p:spTree>
    <p:extLst>
      <p:ext uri="{BB962C8B-B14F-4D97-AF65-F5344CB8AC3E}">
        <p14:creationId xmlns:p14="http://schemas.microsoft.com/office/powerpoint/2010/main" val="51997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8874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90"/>
                <a:gridCol w="2092916"/>
                <a:gridCol w="1423117"/>
                <a:gridCol w="2226875"/>
                <a:gridCol w="2227702"/>
              </a:tblGrid>
              <a:tr h="168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NOMBRE DEL SOFTWARE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CARACTERÍSTICAS 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FUNCION</a:t>
                      </a:r>
                      <a:endParaRPr lang="es-MX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VENTAJAS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DESVENTAJAS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74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E- FRONT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PLATAFORMA DE APRENDIZAJE CUENTA CON UN SISTEMA DE CERTIFICACION E- LEARNING.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HERRRAMIENTA FACIL DE USAR CON LA QUE PODRAS </a:t>
                      </a:r>
                      <a:r>
                        <a:rPr lang="es-MX" sz="1600" dirty="0" smtClean="0">
                          <a:effectLst/>
                        </a:rPr>
                        <a:t>CONSTRUIR </a:t>
                      </a:r>
                      <a:r>
                        <a:rPr lang="es-MX" sz="1600" dirty="0">
                          <a:effectLst/>
                        </a:rPr>
                        <a:t>COMUNIDADES EN VIVO PARA EDUCAR Y ENTRETENER.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FACIL DE USAR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PUEDES CREAR CONTENIDOS EN LINEA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PUEDES ASIGNAR PROYECTOS Y CERTIFICACIONES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SE PUEDE INSTALAR POR SI SOLA NECESITA  APACHE Y PHP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06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lásico de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adrícul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54</TotalTime>
  <Words>918</Words>
  <Application>Microsoft Office PowerPoint</Application>
  <PresentationFormat>Presentación en pantalla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Brío</vt:lpstr>
      <vt:lpstr>         SM1 DESARROLLA Y CONFIGURA PLATEFORMAS DE E-LEARNING INTEGRANTES : CAN HERRERA JOSÉ EFRAÍN POOL PECH ANGEL EZEQUIEL HERRERA UITZ EDILBERTO SAMUEL 6° «B» DE PROGRAMACIÓN </vt:lpstr>
      <vt:lpstr>PLATAFORMAS DE  E-LEARNING</vt:lpstr>
      <vt:lpstr>¿QUÉ SON LAS PLATAFORMAS E- LEARNING?</vt:lpstr>
      <vt:lpstr>¿CUALES SON LAS CARACTERÍSTICAS DE E-LEARNING?</vt:lpstr>
      <vt:lpstr>VENTAJAS DE E-LEARNING</vt:lpstr>
      <vt:lpstr>Presentación de PowerPoint</vt:lpstr>
      <vt:lpstr>DESVENTAJAS DE E-LEARNING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SM1 DESARROLLA Y CONFIGURA PLATEFORMAS DE E-LEARNING INTEGRANTES : CAN HERRERA JOSÉ EFRAÍN POOL PECH</dc:title>
  <dc:creator>Lenovo</dc:creator>
  <cp:lastModifiedBy>Lenovo</cp:lastModifiedBy>
  <cp:revision>8</cp:revision>
  <dcterms:created xsi:type="dcterms:W3CDTF">2014-02-10T19:57:01Z</dcterms:created>
  <dcterms:modified xsi:type="dcterms:W3CDTF">2014-02-18T18:21:28Z</dcterms:modified>
</cp:coreProperties>
</file>