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6" r:id="rId2"/>
    <p:sldId id="257" r:id="rId3"/>
    <p:sldId id="258" r:id="rId4"/>
    <p:sldId id="262" r:id="rId5"/>
    <p:sldId id="263" r:id="rId6"/>
    <p:sldId id="259" r:id="rId7"/>
    <p:sldId id="260" r:id="rId8"/>
    <p:sldId id="261" r:id="rId9"/>
    <p:sldId id="264" r:id="rId1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5" d="100"/>
          <a:sy n="35" d="100"/>
        </p:scale>
        <p:origin x="-96" y="-7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B8770A-A023-4E1E-96C8-890D7C092CE7}" type="datetimeFigureOut">
              <a:rPr lang="es-MX" smtClean="0"/>
              <a:t>10/02/2014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C58DB6-88B0-4F2D-B541-477B8DB616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3283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C58DB6-88B0-4F2D-B541-477B8DB61677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67847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BEC93-662E-41BC-9284-A5752C858CB7}" type="datetimeFigureOut">
              <a:rPr lang="es-MX" smtClean="0"/>
              <a:t>10/02/2014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537E2-0B0E-493F-A9B9-B5E12DA290F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BEC93-662E-41BC-9284-A5752C858CB7}" type="datetimeFigureOut">
              <a:rPr lang="es-MX" smtClean="0"/>
              <a:t>10/02/2014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537E2-0B0E-493F-A9B9-B5E12DA290F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BEC93-662E-41BC-9284-A5752C858CB7}" type="datetimeFigureOut">
              <a:rPr lang="es-MX" smtClean="0"/>
              <a:t>10/02/2014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537E2-0B0E-493F-A9B9-B5E12DA290FB}" type="slidenum">
              <a:rPr lang="es-MX" smtClean="0"/>
              <a:t>‹Nº›</a:t>
            </a:fld>
            <a:endParaRPr lang="es-MX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BEC93-662E-41BC-9284-A5752C858CB7}" type="datetimeFigureOut">
              <a:rPr lang="es-MX" smtClean="0"/>
              <a:t>10/02/2014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537E2-0B0E-493F-A9B9-B5E12DA290FB}" type="slidenum">
              <a:rPr lang="es-MX" smtClean="0"/>
              <a:t>‹Nº›</a:t>
            </a:fld>
            <a:endParaRPr lang="es-MX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BEC93-662E-41BC-9284-A5752C858CB7}" type="datetimeFigureOut">
              <a:rPr lang="es-MX" smtClean="0"/>
              <a:t>10/02/2014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537E2-0B0E-493F-A9B9-B5E12DA290F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BEC93-662E-41BC-9284-A5752C858CB7}" type="datetimeFigureOut">
              <a:rPr lang="es-MX" smtClean="0"/>
              <a:t>10/02/2014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537E2-0B0E-493F-A9B9-B5E12DA290FB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BEC93-662E-41BC-9284-A5752C858CB7}" type="datetimeFigureOut">
              <a:rPr lang="es-MX" smtClean="0"/>
              <a:t>10/02/2014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537E2-0B0E-493F-A9B9-B5E12DA290F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BEC93-662E-41BC-9284-A5752C858CB7}" type="datetimeFigureOut">
              <a:rPr lang="es-MX" smtClean="0"/>
              <a:t>10/02/2014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537E2-0B0E-493F-A9B9-B5E12DA290F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BEC93-662E-41BC-9284-A5752C858CB7}" type="datetimeFigureOut">
              <a:rPr lang="es-MX" smtClean="0"/>
              <a:t>10/02/2014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537E2-0B0E-493F-A9B9-B5E12DA290F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BEC93-662E-41BC-9284-A5752C858CB7}" type="datetimeFigureOut">
              <a:rPr lang="es-MX" smtClean="0"/>
              <a:t>10/02/2014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537E2-0B0E-493F-A9B9-B5E12DA290FB}" type="slidenum">
              <a:rPr lang="es-MX" smtClean="0"/>
              <a:t>‹Nº›</a:t>
            </a:fld>
            <a:endParaRPr lang="es-MX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BEC93-662E-41BC-9284-A5752C858CB7}" type="datetimeFigureOut">
              <a:rPr lang="es-MX" smtClean="0"/>
              <a:t>10/02/2014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537E2-0B0E-493F-A9B9-B5E12DA290FB}" type="slidenum">
              <a:rPr lang="es-MX" smtClean="0"/>
              <a:t>‹Nº›</a:t>
            </a:fld>
            <a:endParaRPr lang="es-MX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33BEC93-662E-41BC-9284-A5752C858CB7}" type="datetimeFigureOut">
              <a:rPr lang="es-MX" smtClean="0"/>
              <a:t>10/02/2014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83C537E2-0B0E-493F-A9B9-B5E12DA290FB}" type="slidenum">
              <a:rPr lang="es-MX" smtClean="0"/>
              <a:t>‹Nº›</a:t>
            </a:fld>
            <a:endParaRPr lang="es-MX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mx/url?sa=i&amp;rct=j&amp;q=&amp;esrc=s&amp;frm=1&amp;source=images&amp;cd=&amp;cad=rja&amp;docid=wgNLVNTzdBYosM&amp;tbnid=QQ56B-qnkHpA1M:&amp;ved=0CAUQjRw&amp;url=http://www.conceptozero.com/desarrollo-de-sistemas-y-tecnologia/e-learning&amp;ei=9ir5UqaPKIiA2wXPm4GYCA&amp;bvm=bv.60983673,d.aWc&amp;psig=AFQjCNHJx66NO38A2SUiryHOsC9Ym0Ga5Q&amp;ust=1392147531375963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697360"/>
          </a:xfrm>
        </p:spPr>
        <p:txBody>
          <a:bodyPr>
            <a:normAutofit fontScale="90000"/>
          </a:bodyPr>
          <a:lstStyle/>
          <a:p>
            <a:r>
              <a:rPr lang="es-MX" b="1" i="1" dirty="0" smtClean="0">
                <a:solidFill>
                  <a:schemeClr val="accent3">
                    <a:lumMod val="50000"/>
                  </a:schemeClr>
                </a:solidFill>
                <a:latin typeface="Algerian" pitchFamily="82" charset="0"/>
              </a:rPr>
              <a:t>SOFTWARES QUE UTILIZAN LA PLATAFORMA E-LEARNING</a:t>
            </a:r>
            <a:endParaRPr lang="es-MX" b="1" i="1" dirty="0">
              <a:solidFill>
                <a:schemeClr val="accent3">
                  <a:lumMod val="50000"/>
                </a:schemeClr>
              </a:solidFill>
              <a:latin typeface="Algerian" pitchFamily="82" charset="0"/>
            </a:endParaRPr>
          </a:p>
        </p:txBody>
      </p:sp>
      <p:sp>
        <p:nvSpPr>
          <p:cNvPr id="4" name="AutoShape 2" descr="https://encrypted-tbn2.gstatic.com/images?q=tbn:ANd9GcQce2nD_7fCdcKYU1lnDDg724x1doFuklUQHrYoBVUrM7-bZonI-w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28575" y="-1804988"/>
            <a:ext cx="3038475" cy="3771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212976"/>
            <a:ext cx="6624736" cy="3456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95195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872067" y="1916832"/>
            <a:ext cx="7408333" cy="4209331"/>
          </a:xfrm>
        </p:spPr>
        <p:txBody>
          <a:bodyPr/>
          <a:lstStyle/>
          <a:p>
            <a:r>
              <a:rPr lang="es-MX" dirty="0" smtClean="0"/>
              <a:t>El internet, sirve en las plataformas e-</a:t>
            </a:r>
            <a:r>
              <a:rPr lang="es-MX" dirty="0" err="1" smtClean="0"/>
              <a:t>learning</a:t>
            </a:r>
            <a:r>
              <a:rPr lang="es-MX" dirty="0" smtClean="0"/>
              <a:t>, porque es el </a:t>
            </a:r>
            <a:r>
              <a:rPr lang="es-MX" dirty="0" smtClean="0"/>
              <a:t>eje </a:t>
            </a:r>
            <a:r>
              <a:rPr lang="es-MX" dirty="0" smtClean="0"/>
              <a:t>de este nuevo tipo de </a:t>
            </a:r>
            <a:r>
              <a:rPr lang="es-MX" dirty="0" err="1" smtClean="0"/>
              <a:t>educion</a:t>
            </a:r>
            <a:r>
              <a:rPr lang="es-MX" dirty="0" smtClean="0"/>
              <a:t>, ya que el internet es la </a:t>
            </a:r>
            <a:r>
              <a:rPr lang="es-MX" dirty="0" err="1" smtClean="0"/>
              <a:t>interconexion</a:t>
            </a:r>
            <a:r>
              <a:rPr lang="es-MX" dirty="0" smtClean="0"/>
              <a:t> de redes </a:t>
            </a:r>
            <a:r>
              <a:rPr lang="es-MX" dirty="0" err="1" smtClean="0"/>
              <a:t>informaticas</a:t>
            </a:r>
            <a:r>
              <a:rPr lang="es-MX" dirty="0" smtClean="0"/>
              <a:t> que permiten a los ordenadores o computadoras conectadas comunicarse directamente,  entonces si las computadoras no </a:t>
            </a:r>
            <a:r>
              <a:rPr lang="es-MX" dirty="0" err="1" smtClean="0"/>
              <a:t>estan</a:t>
            </a:r>
            <a:r>
              <a:rPr lang="es-MX" dirty="0" smtClean="0"/>
              <a:t> </a:t>
            </a:r>
            <a:r>
              <a:rPr lang="es-MX" dirty="0" err="1" smtClean="0"/>
              <a:t>conestadas</a:t>
            </a:r>
            <a:r>
              <a:rPr lang="es-MX" dirty="0" smtClean="0"/>
              <a:t>, no </a:t>
            </a:r>
            <a:r>
              <a:rPr lang="es-MX" dirty="0" err="1" smtClean="0"/>
              <a:t>podrian</a:t>
            </a:r>
            <a:r>
              <a:rPr lang="es-MX" dirty="0" smtClean="0"/>
              <a:t> mandar-recibir </a:t>
            </a:r>
            <a:r>
              <a:rPr lang="es-MX" dirty="0" err="1" smtClean="0"/>
              <a:t>informacion</a:t>
            </a:r>
            <a:r>
              <a:rPr lang="es-MX" dirty="0" smtClean="0"/>
              <a:t> y  no seria </a:t>
            </a:r>
            <a:r>
              <a:rPr lang="es-MX" dirty="0" err="1" smtClean="0"/>
              <a:t>posibre</a:t>
            </a:r>
            <a:r>
              <a:rPr lang="es-MX" dirty="0" smtClean="0"/>
              <a:t> usar esta plataforma de </a:t>
            </a:r>
            <a:r>
              <a:rPr lang="es-MX" dirty="0" err="1" smtClean="0"/>
              <a:t>enseñansa</a:t>
            </a:r>
            <a:r>
              <a:rPr lang="es-MX" dirty="0" smtClean="0"/>
              <a:t>-aprendizaje</a:t>
            </a:r>
            <a:endParaRPr lang="es-MX" dirty="0" smtClean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INTERNET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17608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dirty="0" smtClean="0"/>
              <a:t>Ventaja: la ventaja de contar con internet, seria que las computadoras o cualquier aparato que se pueda conectar, se </a:t>
            </a:r>
            <a:r>
              <a:rPr lang="es-MX" dirty="0" err="1" smtClean="0"/>
              <a:t>pudiaeran</a:t>
            </a:r>
            <a:r>
              <a:rPr lang="es-MX" dirty="0" smtClean="0"/>
              <a:t> comunicarse.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dirty="0" smtClean="0"/>
              <a:t>Desventaja: seria, que no </a:t>
            </a:r>
            <a:r>
              <a:rPr lang="es-MX" dirty="0" err="1" smtClean="0"/>
              <a:t>podrias</a:t>
            </a:r>
            <a:r>
              <a:rPr lang="es-MX" dirty="0" smtClean="0"/>
              <a:t> aprender-enseñar, la plataforma e- </a:t>
            </a:r>
            <a:r>
              <a:rPr lang="es-MX" dirty="0" err="1" smtClean="0"/>
              <a:t>learning</a:t>
            </a:r>
            <a:r>
              <a:rPr lang="es-MX" dirty="0" smtClean="0"/>
              <a:t>, ya que como se ha escrito anteriormente, es la base de dicho tipo de </a:t>
            </a:r>
            <a:r>
              <a:rPr lang="es-MX" dirty="0" err="1" smtClean="0"/>
              <a:t>educacion</a:t>
            </a:r>
            <a:r>
              <a:rPr lang="es-MX" dirty="0" smtClean="0"/>
              <a:t>.</a:t>
            </a:r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Ventaja </a:t>
            </a:r>
            <a:r>
              <a:rPr lang="es-MX" smtClean="0"/>
              <a:t>y desventaja</a:t>
            </a:r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6211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Es un mecanismo </a:t>
            </a:r>
            <a:r>
              <a:rPr lang="es-MX" dirty="0" err="1" smtClean="0"/>
              <a:t>proovedor</a:t>
            </a:r>
            <a:r>
              <a:rPr lang="es-MX" dirty="0" smtClean="0"/>
              <a:t> de </a:t>
            </a:r>
            <a:r>
              <a:rPr lang="es-MX" dirty="0" err="1" smtClean="0"/>
              <a:t>informacion</a:t>
            </a:r>
            <a:r>
              <a:rPr lang="es-MX" dirty="0" smtClean="0"/>
              <a:t> </a:t>
            </a:r>
            <a:r>
              <a:rPr lang="es-MX" dirty="0" err="1" smtClean="0"/>
              <a:t>electronica</a:t>
            </a:r>
            <a:r>
              <a:rPr lang="es-MX" dirty="0" smtClean="0"/>
              <a:t> para usuarios conectados a internet. El acceso a cada sitio web se realiza a </a:t>
            </a:r>
            <a:r>
              <a:rPr lang="es-MX" dirty="0" err="1" smtClean="0"/>
              <a:t>traves</a:t>
            </a:r>
            <a:r>
              <a:rPr lang="es-MX" dirty="0" smtClean="0"/>
              <a:t> del </a:t>
            </a:r>
            <a:r>
              <a:rPr lang="es-MX" dirty="0" err="1" smtClean="0"/>
              <a:t>url</a:t>
            </a:r>
            <a:r>
              <a:rPr lang="es-MX" dirty="0" smtClean="0"/>
              <a:t> que es un identificador </a:t>
            </a:r>
            <a:r>
              <a:rPr lang="es-MX" dirty="0" err="1" smtClean="0"/>
              <a:t>unico</a:t>
            </a:r>
            <a:r>
              <a:rPr lang="es-MX" dirty="0" smtClean="0"/>
              <a:t> de cada pagina de contenidos. Este sistema permite a los usuarios el acceso aun </a:t>
            </a:r>
            <a:r>
              <a:rPr lang="es-MX" dirty="0" err="1" smtClean="0"/>
              <a:t>agran</a:t>
            </a:r>
            <a:r>
              <a:rPr lang="es-MX" dirty="0" smtClean="0"/>
              <a:t> </a:t>
            </a:r>
            <a:r>
              <a:rPr lang="es-MX" dirty="0" err="1" smtClean="0"/>
              <a:t>catidad</a:t>
            </a:r>
            <a:r>
              <a:rPr lang="es-MX" dirty="0" smtClean="0"/>
              <a:t> de </a:t>
            </a:r>
            <a:r>
              <a:rPr lang="es-MX" dirty="0" err="1" smtClean="0"/>
              <a:t>informacion</a:t>
            </a:r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La </a:t>
            </a:r>
            <a:r>
              <a:rPr lang="es-MX" dirty="0" err="1" smtClean="0"/>
              <a:t>world</a:t>
            </a:r>
            <a:r>
              <a:rPr lang="es-MX" dirty="0" smtClean="0"/>
              <a:t> </a:t>
            </a:r>
            <a:r>
              <a:rPr lang="es-MX" dirty="0" err="1" smtClean="0"/>
              <a:t>wide</a:t>
            </a:r>
            <a:r>
              <a:rPr lang="es-MX" dirty="0" smtClean="0"/>
              <a:t> web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23567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755576" y="1340768"/>
            <a:ext cx="7408333" cy="3450696"/>
          </a:xfrm>
        </p:spPr>
        <p:txBody>
          <a:bodyPr>
            <a:normAutofit lnSpcReduction="10000"/>
          </a:bodyPr>
          <a:lstStyle/>
          <a:p>
            <a:r>
              <a:rPr lang="es-MX" dirty="0" smtClean="0"/>
              <a:t>Ventajas: ya que la </a:t>
            </a:r>
            <a:r>
              <a:rPr lang="es-MX" dirty="0" err="1" smtClean="0"/>
              <a:t>www</a:t>
            </a:r>
            <a:r>
              <a:rPr lang="es-MX" dirty="0" smtClean="0"/>
              <a:t>  nos permite una gran cantidad de </a:t>
            </a:r>
            <a:r>
              <a:rPr lang="es-MX" dirty="0" err="1" smtClean="0"/>
              <a:t>informacion</a:t>
            </a:r>
            <a:r>
              <a:rPr lang="es-MX" dirty="0" smtClean="0"/>
              <a:t>, nos seria una gran herramienta para buscar referencias en </a:t>
            </a:r>
            <a:r>
              <a:rPr lang="es-MX" dirty="0" err="1" smtClean="0"/>
              <a:t>biblbiotecas</a:t>
            </a:r>
            <a:r>
              <a:rPr lang="es-MX" dirty="0" smtClean="0"/>
              <a:t>, buscar trabajos, es un pilar para nuestro aprendizaje, como </a:t>
            </a:r>
            <a:r>
              <a:rPr lang="es-MX" dirty="0" err="1" smtClean="0"/>
              <a:t>tambien</a:t>
            </a:r>
            <a:r>
              <a:rPr lang="es-MX" dirty="0" smtClean="0"/>
              <a:t> lo es lo que explica el maestro.                  Es </a:t>
            </a:r>
            <a:r>
              <a:rPr lang="es-MX" dirty="0" err="1" smtClean="0"/>
              <a:t>facilde</a:t>
            </a:r>
            <a:r>
              <a:rPr lang="es-MX" dirty="0" smtClean="0"/>
              <a:t> usar</a:t>
            </a:r>
          </a:p>
          <a:p>
            <a:r>
              <a:rPr lang="es-MX" dirty="0" smtClean="0"/>
              <a:t>Desventajas: manejo inadecuado, por ejemplo en ves de buscar tareas, trabajos , investigaciones, los alumnos </a:t>
            </a:r>
            <a:r>
              <a:rPr lang="es-MX" dirty="0" err="1" smtClean="0"/>
              <a:t>podrian</a:t>
            </a:r>
            <a:r>
              <a:rPr lang="es-MX" dirty="0" smtClean="0"/>
              <a:t> dedicarse al ocio</a:t>
            </a:r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Ventaja y desventaja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63496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Este tipo de </a:t>
            </a:r>
            <a:r>
              <a:rPr lang="es-MX" dirty="0" err="1" smtClean="0"/>
              <a:t>herramiento</a:t>
            </a:r>
            <a:r>
              <a:rPr lang="es-MX" dirty="0" smtClean="0"/>
              <a:t> nos ayuda a aprender, ya que como su </a:t>
            </a:r>
            <a:r>
              <a:rPr lang="es-MX" dirty="0" err="1" smtClean="0"/>
              <a:t>numbre</a:t>
            </a:r>
            <a:r>
              <a:rPr lang="es-MX" dirty="0" smtClean="0"/>
              <a:t> lo describe, es un sistema de </a:t>
            </a:r>
            <a:r>
              <a:rPr lang="es-MX" dirty="0" err="1" smtClean="0"/>
              <a:t>envio</a:t>
            </a:r>
            <a:r>
              <a:rPr lang="es-MX" dirty="0" smtClean="0"/>
              <a:t> </a:t>
            </a:r>
            <a:r>
              <a:rPr lang="es-MX" dirty="0" err="1" smtClean="0"/>
              <a:t>recepcion</a:t>
            </a:r>
            <a:r>
              <a:rPr lang="es-MX" dirty="0" smtClean="0"/>
              <a:t> de correo mediante el uso de un ordenador o una computadora u otro dispositivo </a:t>
            </a:r>
            <a:r>
              <a:rPr lang="es-MX" dirty="0" err="1" smtClean="0"/>
              <a:t>electronico</a:t>
            </a:r>
            <a:r>
              <a:rPr lang="es-MX" dirty="0" smtClean="0"/>
              <a:t>, de manera que se utilice una red de </a:t>
            </a:r>
            <a:r>
              <a:rPr lang="es-MX" dirty="0" err="1" smtClean="0"/>
              <a:t>area</a:t>
            </a:r>
            <a:r>
              <a:rPr lang="es-MX" dirty="0" smtClean="0"/>
              <a:t> local, internet o conexiones </a:t>
            </a:r>
            <a:r>
              <a:rPr lang="es-MX" dirty="0" err="1" smtClean="0"/>
              <a:t>inalambricas</a:t>
            </a:r>
            <a:r>
              <a:rPr lang="es-MX" dirty="0" smtClean="0"/>
              <a:t> para su </a:t>
            </a:r>
            <a:r>
              <a:rPr lang="es-MX" dirty="0" err="1" smtClean="0"/>
              <a:t>transmicion</a:t>
            </a:r>
            <a:r>
              <a:rPr lang="es-MX" dirty="0" smtClean="0"/>
              <a:t> y </a:t>
            </a:r>
            <a:r>
              <a:rPr lang="es-MX" dirty="0" err="1" smtClean="0"/>
              <a:t>recepcion</a:t>
            </a:r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El correo </a:t>
            </a:r>
            <a:r>
              <a:rPr lang="es-MX" dirty="0" err="1" smtClean="0"/>
              <a:t>electronico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850548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827584" y="1628800"/>
            <a:ext cx="7408333" cy="3450696"/>
          </a:xfrm>
        </p:spPr>
        <p:txBody>
          <a:bodyPr>
            <a:normAutofit fontScale="92500" lnSpcReduction="20000"/>
          </a:bodyPr>
          <a:lstStyle/>
          <a:p>
            <a:r>
              <a:rPr lang="es-MX" dirty="0" smtClean="0"/>
              <a:t>Las ventajas: de contar y usar esta herramienta, son que al ser de persona a persona, se puede saber, que persona ha subido algo, o  mandado un correo, un claro ejemplo </a:t>
            </a:r>
            <a:r>
              <a:rPr lang="es-MX" dirty="0" err="1" smtClean="0"/>
              <a:t>podria</a:t>
            </a:r>
            <a:r>
              <a:rPr lang="es-MX" dirty="0" smtClean="0"/>
              <a:t> ser, que yo como alumno tengo una duda, le </a:t>
            </a:r>
            <a:r>
              <a:rPr lang="es-MX" dirty="0" err="1" smtClean="0"/>
              <a:t>podria</a:t>
            </a:r>
            <a:r>
              <a:rPr lang="es-MX" dirty="0" smtClean="0"/>
              <a:t> mandar un correo </a:t>
            </a:r>
            <a:r>
              <a:rPr lang="es-MX" dirty="0" err="1" smtClean="0"/>
              <a:t>electronico</a:t>
            </a:r>
            <a:r>
              <a:rPr lang="es-MX" dirty="0" smtClean="0"/>
              <a:t> a mi maestro, el </a:t>
            </a:r>
            <a:r>
              <a:rPr lang="es-MX" dirty="0" err="1" smtClean="0"/>
              <a:t>sabra</a:t>
            </a:r>
            <a:r>
              <a:rPr lang="es-MX" dirty="0" smtClean="0"/>
              <a:t> que soy yo y me </a:t>
            </a:r>
            <a:r>
              <a:rPr lang="es-MX" dirty="0" err="1" smtClean="0"/>
              <a:t>podria</a:t>
            </a:r>
            <a:r>
              <a:rPr lang="es-MX" dirty="0" smtClean="0"/>
              <a:t> aclarar la duda.</a:t>
            </a:r>
          </a:p>
          <a:p>
            <a:r>
              <a:rPr lang="es-MX" dirty="0" err="1" smtClean="0"/>
              <a:t>Desventajas:las</a:t>
            </a:r>
            <a:r>
              <a:rPr lang="es-MX" dirty="0" smtClean="0"/>
              <a:t> desventajas de no tenerlo, seria todo lo contrario a las ventajas.                                                                   Al usarlo no </a:t>
            </a:r>
            <a:r>
              <a:rPr lang="es-MX" dirty="0" err="1" smtClean="0"/>
              <a:t>mostraria</a:t>
            </a:r>
            <a:r>
              <a:rPr lang="es-MX" dirty="0" smtClean="0"/>
              <a:t> las cosas que quiero enviar a todos, y al no </a:t>
            </a:r>
            <a:r>
              <a:rPr lang="es-MX" dirty="0" err="1" smtClean="0"/>
              <a:t>mostralo</a:t>
            </a:r>
            <a:r>
              <a:rPr lang="es-MX" dirty="0" smtClean="0"/>
              <a:t>, seria muy </a:t>
            </a:r>
            <a:r>
              <a:rPr lang="es-MX" dirty="0" err="1" smtClean="0"/>
              <a:t>dificial</a:t>
            </a:r>
            <a:r>
              <a:rPr lang="es-MX" dirty="0" smtClean="0"/>
              <a:t> que el que maestro, pueda responder a uno en uno de sus alumnos</a:t>
            </a:r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Ventajas y desventajas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817118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Las paginas web son como su nombre indica paginas que </a:t>
            </a:r>
            <a:r>
              <a:rPr lang="es-MX" dirty="0" err="1" smtClean="0"/>
              <a:t>estan</a:t>
            </a:r>
            <a:r>
              <a:rPr lang="es-MX" dirty="0" smtClean="0"/>
              <a:t> en el internet, es y que contienen textos, imágenes, sonidos, y animaciones, </a:t>
            </a:r>
            <a:r>
              <a:rPr lang="es-MX" dirty="0" err="1" smtClean="0"/>
              <a:t>alucivas</a:t>
            </a:r>
            <a:r>
              <a:rPr lang="es-MX" dirty="0" smtClean="0"/>
              <a:t> al tema que previamente se ha seleccionado un ejemplo seria el </a:t>
            </a:r>
            <a:r>
              <a:rPr lang="es-MX" dirty="0" err="1" smtClean="0"/>
              <a:t>bloggeren</a:t>
            </a:r>
            <a:r>
              <a:rPr lang="es-MX" dirty="0"/>
              <a:t>.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Paginas web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448564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827584" y="1916832"/>
            <a:ext cx="7408333" cy="3450696"/>
          </a:xfrm>
        </p:spPr>
        <p:txBody>
          <a:bodyPr/>
          <a:lstStyle/>
          <a:p>
            <a:r>
              <a:rPr lang="es-MX" dirty="0" smtClean="0"/>
              <a:t>Ventajas: </a:t>
            </a:r>
            <a:r>
              <a:rPr lang="es-MX" dirty="0" err="1" smtClean="0"/>
              <a:t>alli</a:t>
            </a:r>
            <a:r>
              <a:rPr lang="es-MX" dirty="0" smtClean="0"/>
              <a:t> se puede encontrar </a:t>
            </a:r>
            <a:r>
              <a:rPr lang="es-MX" dirty="0" err="1" smtClean="0"/>
              <a:t>informacion</a:t>
            </a:r>
            <a:r>
              <a:rPr lang="es-MX" dirty="0" smtClean="0"/>
              <a:t>, textos, imágenes, </a:t>
            </a:r>
            <a:r>
              <a:rPr lang="es-MX" dirty="0" err="1" smtClean="0"/>
              <a:t>etc</a:t>
            </a:r>
            <a:r>
              <a:rPr lang="es-MX" dirty="0" smtClean="0"/>
              <a:t>                                                                               algunas paginas de internet son de mucha recurrencia, un ejemplo es una pagina donde se </a:t>
            </a:r>
            <a:r>
              <a:rPr lang="es-MX" dirty="0" err="1" smtClean="0"/>
              <a:t>alla</a:t>
            </a:r>
            <a:r>
              <a:rPr lang="es-MX" dirty="0" smtClean="0"/>
              <a:t> creado </a:t>
            </a:r>
            <a:r>
              <a:rPr lang="es-MX" dirty="0" err="1" smtClean="0"/>
              <a:t>blogger</a:t>
            </a:r>
            <a:r>
              <a:rPr lang="es-MX" dirty="0" smtClean="0"/>
              <a:t>, ya que como se puede crear para cualquier tema, esa </a:t>
            </a:r>
            <a:r>
              <a:rPr lang="es-MX" dirty="0" err="1" smtClean="0"/>
              <a:t>podria</a:t>
            </a:r>
            <a:r>
              <a:rPr lang="es-MX" dirty="0" smtClean="0"/>
              <a:t> ser una gran espacio, para aprender-enseñar</a:t>
            </a:r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Ventajas y desventajas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225156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61</TotalTime>
  <Words>538</Words>
  <Application>Microsoft Office PowerPoint</Application>
  <PresentationFormat>Presentación en pantalla (4:3)</PresentationFormat>
  <Paragraphs>22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Forma de onda</vt:lpstr>
      <vt:lpstr>SOFTWARES QUE UTILIZAN LA PLATAFORMA E-LEARNING</vt:lpstr>
      <vt:lpstr>INTERNET</vt:lpstr>
      <vt:lpstr>Ventaja y desventaja</vt:lpstr>
      <vt:lpstr>La world wide web</vt:lpstr>
      <vt:lpstr>Ventaja y desventaja</vt:lpstr>
      <vt:lpstr>El correo electronico</vt:lpstr>
      <vt:lpstr>Ventajas y desventajas</vt:lpstr>
      <vt:lpstr>Paginas web</vt:lpstr>
      <vt:lpstr>Ventajas y desventajas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SOFTWARES QUE UTILIZAN LA PLATAFORMA E-LEARNING</dc:title>
  <dc:creator>Samuel</dc:creator>
  <cp:lastModifiedBy>Samuel</cp:lastModifiedBy>
  <cp:revision>7</cp:revision>
  <dcterms:created xsi:type="dcterms:W3CDTF">2014-02-10T19:34:10Z</dcterms:created>
  <dcterms:modified xsi:type="dcterms:W3CDTF">2014-02-10T23:57:24Z</dcterms:modified>
</cp:coreProperties>
</file>