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52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DA323B-140C-4042-B01E-52A5198CFF29}" type="datetimeFigureOut">
              <a:rPr lang="es-MX" smtClean="0"/>
              <a:t>06/03/2014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2735F20-AE1B-478A-A0FE-E30B7AC7CBA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C.B.T.I.S N° 80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MOTUL, YUCATAN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POOL PECH ANGEL EZEQUIEL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CAN HERRERA JOSE EFRAIN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HERRERA UITZ EDILBERTO SAMUEL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6- B DE PROGRAMACION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SM1</a:t>
            </a:r>
          </a:p>
          <a:p>
            <a:pPr algn="ctr">
              <a:buFont typeface="Wingdings" pitchFamily="2" charset="2"/>
              <a:buChar char="Ø"/>
            </a:pPr>
            <a:r>
              <a:rPr lang="es-MX" sz="4200" b="1" i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FEBRERO 2014- JULIO 2014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286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673643"/>
              </p:ext>
            </p:extLst>
          </p:nvPr>
        </p:nvGraphicFramePr>
        <p:xfrm>
          <a:off x="0" y="0"/>
          <a:ext cx="9144000" cy="7004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47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300" dirty="0">
                          <a:effectLst/>
                        </a:rPr>
                        <a:t>SERVIDOR PROPIO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130" marR="561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300">
                          <a:effectLst/>
                        </a:rPr>
                        <a:t>SERVIDOR RENTADO</a:t>
                      </a:r>
                      <a:endParaRPr lang="es-MX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130" marR="56130" marT="0" marB="0"/>
                </a:tc>
              </a:tr>
              <a:tr h="2629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Ventajas: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Hoy en </a:t>
                      </a:r>
                      <a:r>
                        <a:rPr lang="es-MX" sz="1500" dirty="0" err="1">
                          <a:effectLst/>
                        </a:rPr>
                        <a:t>dia</a:t>
                      </a:r>
                      <a:r>
                        <a:rPr lang="es-MX" sz="1500" dirty="0">
                          <a:effectLst/>
                        </a:rPr>
                        <a:t> mucha personas pueden configurar un servidor web, ya no es cosa de personas expertas en sistemas.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Da el control administrativo para que pueda compartir los archivos con sus clientes o amistades de forma sencilla</a:t>
                      </a:r>
                      <a:r>
                        <a:rPr lang="es-MX" sz="1500" dirty="0" smtClean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 smtClean="0">
                          <a:effectLst/>
                        </a:rPr>
                        <a:t>Si</a:t>
                      </a:r>
                      <a:r>
                        <a:rPr lang="es-MX" sz="1500" baseline="0" dirty="0" smtClean="0">
                          <a:effectLst/>
                        </a:rPr>
                        <a:t> tengo una empresa, me </a:t>
                      </a:r>
                      <a:r>
                        <a:rPr lang="es-MX" sz="1500" baseline="0" dirty="0" err="1" smtClean="0">
                          <a:effectLst/>
                        </a:rPr>
                        <a:t>favoreceria</a:t>
                      </a:r>
                      <a:r>
                        <a:rPr lang="es-MX" sz="1500" baseline="0" dirty="0" smtClean="0">
                          <a:effectLst/>
                        </a:rPr>
                        <a:t>, al poder crear y dar servicio a todas las computadoras de </a:t>
                      </a:r>
                      <a:r>
                        <a:rPr lang="es-MX" sz="1500" baseline="0" smtClean="0">
                          <a:effectLst/>
                        </a:rPr>
                        <a:t>mi empresa</a:t>
                      </a:r>
                      <a:endParaRPr lang="es-MX" sz="15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130" marR="561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Ventajas: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Que se va a pagar el servicio en un monto de efectivo, allí sería una ventaja ya que es mas fácil y menos costoso que  tener que estar pagando corriente de mi computadora y los servicios que tenga que pagar al tener que estar dando mantenimiento a mi computadora, si me va a servir las 24 horas del </a:t>
                      </a:r>
                      <a:r>
                        <a:rPr lang="es-MX" sz="1500" dirty="0" err="1">
                          <a:effectLst/>
                        </a:rPr>
                        <a:t>dia</a:t>
                      </a:r>
                      <a:r>
                        <a:rPr lang="es-MX" sz="1500" dirty="0">
                          <a:effectLst/>
                        </a:rPr>
                        <a:t>, </a:t>
                      </a:r>
                      <a:r>
                        <a:rPr lang="es-MX" sz="1500" dirty="0" err="1">
                          <a:effectLst/>
                        </a:rPr>
                        <a:t>llos</a:t>
                      </a:r>
                      <a:r>
                        <a:rPr lang="es-MX" sz="1500" dirty="0">
                          <a:effectLst/>
                        </a:rPr>
                        <a:t> 7 </a:t>
                      </a:r>
                      <a:r>
                        <a:rPr lang="es-MX" sz="1500" dirty="0" err="1">
                          <a:effectLst/>
                        </a:rPr>
                        <a:t>dias</a:t>
                      </a:r>
                      <a:r>
                        <a:rPr lang="es-MX" sz="1500" dirty="0">
                          <a:effectLst/>
                        </a:rPr>
                        <a:t> de la semana.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No necesito configurar el servidor, ya que la empresa a la que le rente, va a hacer esa tarea.</a:t>
                      </a:r>
                      <a:endParaRPr lang="es-MX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130" marR="56130" marT="0" marB="0"/>
                </a:tc>
              </a:tr>
              <a:tr h="3880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Desventajas: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200" dirty="0">
                          <a:effectLst/>
                        </a:rPr>
                        <a:t>El ruido del ventilador y la temperatura del PC son muy altos; además, consume mucha energía. El costo de mantener el servidor encendido las 24 horas al día, los siete días a la semana, puede ser muy alto. Todos estos puntos no son favorables para personas que utilizan el servidor en su hogar o en una oficina pequeña.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200" dirty="0">
                          <a:effectLst/>
                        </a:rPr>
                        <a:t>Para los usuarios de equipos que no son expertos en tecnología, aprender Linux y configurar un servidor FTP por su cuenta puede ser difícil y tomar demasiado tiempo.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130" marR="561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Desventajas: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err="1">
                          <a:effectLst/>
                        </a:rPr>
                        <a:t>tendre</a:t>
                      </a:r>
                      <a:r>
                        <a:rPr lang="es-MX" sz="1200" dirty="0">
                          <a:effectLst/>
                        </a:rPr>
                        <a:t> que convivir con las </a:t>
                      </a:r>
                      <a:r>
                        <a:rPr lang="es-MX" sz="1200" dirty="0" err="1">
                          <a:effectLst/>
                        </a:rPr>
                        <a:t>configuraciuones</a:t>
                      </a:r>
                      <a:r>
                        <a:rPr lang="es-MX" sz="1200" dirty="0">
                          <a:effectLst/>
                        </a:rPr>
                        <a:t> que le tengan asignado al servidor.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Un </a:t>
                      </a:r>
                      <a:r>
                        <a:rPr lang="es-MX" sz="1200" dirty="0" err="1">
                          <a:effectLst/>
                        </a:rPr>
                        <a:t>ejmplo</a:t>
                      </a:r>
                      <a:r>
                        <a:rPr lang="es-MX" sz="1200" dirty="0">
                          <a:effectLst/>
                        </a:rPr>
                        <a:t>, es que si quiero enviar información , el servidor rentado, si tiene la configuración que solo a 10 megabytes puede ser enviado un archivo, en ese momento si mi archivo tiene mas de ese espacio, le será ser imposible enviarlo</a:t>
                      </a:r>
                      <a:endParaRPr lang="es-MX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130" marR="561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5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9823091"/>
              </p:ext>
            </p:extLst>
          </p:nvPr>
        </p:nvGraphicFramePr>
        <p:xfrm>
          <a:off x="-1" y="-1"/>
          <a:ext cx="9143999" cy="9705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7321"/>
                <a:gridCol w="3048339"/>
                <a:gridCol w="3048339"/>
              </a:tblGrid>
              <a:tr h="260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SERVIDOR</a:t>
                      </a:r>
                      <a:endParaRPr lang="es-MX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r>
                        <a:rPr lang="es-MX" sz="1500" dirty="0" smtClean="0">
                          <a:effectLst/>
                        </a:rPr>
                        <a:t>CARACTERISTICAS</a:t>
                      </a:r>
                      <a:endParaRPr lang="es-MX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r>
                        <a:rPr lang="es-MX" sz="1500" dirty="0" smtClean="0">
                          <a:effectLst/>
                        </a:rPr>
                        <a:t>COTIZACION</a:t>
                      </a:r>
                      <a:endParaRPr lang="es-MX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</a:tr>
              <a:tr h="2151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3000" dirty="0" err="1">
                          <a:effectLst/>
                        </a:rPr>
                        <a:t>hostpapa</a:t>
                      </a:r>
                      <a:endParaRPr lang="es-MX" sz="3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 err="1" smtClean="0">
                          <a:effectLst/>
                        </a:rPr>
                        <a:t>HostPapa</a:t>
                      </a:r>
                      <a:r>
                        <a:rPr lang="es-MX" sz="1500" dirty="0" smtClean="0">
                          <a:effectLst/>
                        </a:rPr>
                        <a:t> ofrece recursos suficientes para alojar diferentes webs en un mismo plan: Espacio de disco ilimitado, transferencia de datos ilimitada, hasta 100 bases de datos </a:t>
                      </a:r>
                      <a:r>
                        <a:rPr lang="es-MX" sz="1500" dirty="0" err="1" smtClean="0">
                          <a:effectLst/>
                        </a:rPr>
                        <a:t>MySQL</a:t>
                      </a:r>
                      <a:r>
                        <a:rPr lang="es-MX" sz="1500" dirty="0" smtClean="0">
                          <a:effectLst/>
                        </a:rPr>
                        <a:t> e infinitas cuentas de correo. Realmente se trata de un gran plan de alojamiento por muy poco precio</a:t>
                      </a:r>
                      <a:endParaRPr lang="es-MX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$49.25 al mes plan de 3 años</a:t>
                      </a:r>
                      <a:endParaRPr lang="es-MX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</a:tr>
              <a:tr h="18809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3000" dirty="0" err="1">
                          <a:effectLst/>
                        </a:rPr>
                        <a:t>Hosting-mexico</a:t>
                      </a:r>
                      <a:endParaRPr lang="es-MX" sz="3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>
                          <a:effectLst/>
                        </a:rPr>
                        <a:t>la oferta que tiene para sus clientes al ofrecerles un descuento del 25% en la compra de antivirus de la empresa ESET. Actualmente cuenta con clientes en 10 </a:t>
                      </a:r>
                      <a:r>
                        <a:rPr lang="es-MX" sz="1500" dirty="0" err="1">
                          <a:effectLst/>
                        </a:rPr>
                        <a:t>paises</a:t>
                      </a:r>
                      <a:r>
                        <a:rPr lang="es-MX" sz="1500" dirty="0">
                          <a:effectLst/>
                        </a:rPr>
                        <a:t> diferentes América Latina, destacando México como mercado primario.</a:t>
                      </a:r>
                      <a:endParaRPr lang="es-MX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 dirty="0">
                          <a:effectLst/>
                        </a:rPr>
                        <a:t>$</a:t>
                      </a:r>
                      <a:r>
                        <a:rPr lang="es-MX" sz="2000" dirty="0">
                          <a:effectLst/>
                        </a:rPr>
                        <a:t>260 al año</a:t>
                      </a:r>
                      <a:endParaRPr lang="es-MX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</a:tr>
              <a:tr h="254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3000" dirty="0">
                          <a:effectLst/>
                        </a:rPr>
                        <a:t>Digital-server</a:t>
                      </a:r>
                      <a:endParaRPr lang="es-MX" sz="3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es un proveedor de web </a:t>
                      </a:r>
                      <a:r>
                        <a:rPr lang="es-MX" sz="1200" dirty="0" err="1">
                          <a:effectLst/>
                        </a:rPr>
                        <a:t>hosting</a:t>
                      </a:r>
                      <a:r>
                        <a:rPr lang="es-MX" sz="1200" dirty="0">
                          <a:effectLst/>
                        </a:rPr>
                        <a:t> consolidado con 14 años de servicio en el mercado y con 20,000 sitios web hospedados. Se trata de una empresa legalmente constituida en México y </a:t>
                      </a:r>
                      <a:r>
                        <a:rPr lang="es-MX" sz="1200" dirty="0" err="1">
                          <a:effectLst/>
                        </a:rPr>
                        <a:t>Canada</a:t>
                      </a:r>
                      <a:r>
                        <a:rPr lang="es-MX" sz="1200" dirty="0">
                          <a:effectLst/>
                        </a:rPr>
                        <a:t>, </a:t>
                      </a:r>
                      <a:r>
                        <a:rPr lang="es-MX" sz="1200" dirty="0" err="1">
                          <a:effectLst/>
                        </a:rPr>
                        <a:t>paises</a:t>
                      </a:r>
                      <a:r>
                        <a:rPr lang="es-MX" sz="1200" dirty="0">
                          <a:effectLst/>
                        </a:rPr>
                        <a:t> que representan sus </a:t>
                      </a:r>
                      <a:r>
                        <a:rPr lang="es-MX" sz="1200" dirty="0" err="1">
                          <a:effectLst/>
                        </a:rPr>
                        <a:t>princpales</a:t>
                      </a:r>
                      <a:r>
                        <a:rPr lang="es-MX" sz="1200" dirty="0">
                          <a:effectLst/>
                        </a:rPr>
                        <a:t> mercados de atención. Actualmente se encuentran en desarrollo de su propio </a:t>
                      </a:r>
                      <a:r>
                        <a:rPr lang="es-MX" sz="1200" dirty="0" err="1">
                          <a:effectLst/>
                        </a:rPr>
                        <a:t>datacenter</a:t>
                      </a:r>
                      <a:r>
                        <a:rPr lang="es-MX" sz="1200" dirty="0">
                          <a:effectLst/>
                        </a:rPr>
                        <a:t> con dos enlaces dedicados de fibra </a:t>
                      </a:r>
                      <a:r>
                        <a:rPr lang="es-MX" sz="1200" dirty="0" err="1">
                          <a:effectLst/>
                        </a:rPr>
                        <a:t>optica</a:t>
                      </a:r>
                      <a:r>
                        <a:rPr lang="es-MX" sz="1200" dirty="0">
                          <a:effectLst/>
                        </a:rPr>
                        <a:t> de 10 MBPS para alojar físicamente servidores dedicados en México, además de VPS y </a:t>
                      </a:r>
                      <a:r>
                        <a:rPr lang="es-MX" sz="1200" dirty="0" err="1">
                          <a:effectLst/>
                        </a:rPr>
                        <a:t>hosting</a:t>
                      </a:r>
                      <a:r>
                        <a:rPr lang="es-MX" sz="1200" dirty="0">
                          <a:effectLst/>
                        </a:rPr>
                        <a:t> con </a:t>
                      </a:r>
                      <a:r>
                        <a:rPr lang="es-MX" sz="1200" dirty="0" err="1">
                          <a:effectLst/>
                        </a:rPr>
                        <a:t>IP´s</a:t>
                      </a:r>
                      <a:r>
                        <a:rPr lang="es-MX" sz="1200" dirty="0">
                          <a:effectLst/>
                        </a:rPr>
                        <a:t> Mexicanas.</a:t>
                      </a:r>
                      <a:endParaRPr lang="es-MX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$399 al mes</a:t>
                      </a:r>
                      <a:endParaRPr lang="es-MX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</a:tr>
              <a:tr h="18809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3000" dirty="0" err="1">
                          <a:effectLst/>
                        </a:rPr>
                        <a:t>Xpress</a:t>
                      </a:r>
                      <a:r>
                        <a:rPr lang="es-MX" sz="3000" dirty="0">
                          <a:effectLst/>
                        </a:rPr>
                        <a:t> </a:t>
                      </a:r>
                      <a:r>
                        <a:rPr lang="es-MX" sz="3000" dirty="0" err="1">
                          <a:effectLst/>
                        </a:rPr>
                        <a:t>hosting</a:t>
                      </a:r>
                      <a:endParaRPr lang="es-MX" sz="3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500" dirty="0" err="1">
                          <a:effectLst/>
                        </a:rPr>
                        <a:t>Xpress</a:t>
                      </a:r>
                      <a:r>
                        <a:rPr lang="es-MX" sz="1500" dirty="0">
                          <a:effectLst/>
                        </a:rPr>
                        <a:t> </a:t>
                      </a:r>
                      <a:r>
                        <a:rPr lang="es-MX" sz="1500" dirty="0" err="1">
                          <a:effectLst/>
                        </a:rPr>
                        <a:t>Hosting</a:t>
                      </a:r>
                      <a:r>
                        <a:rPr lang="es-MX" sz="1500" dirty="0">
                          <a:effectLst/>
                        </a:rPr>
                        <a:t> es un proveedor igualmente consolidado con más de 10 años de servicio en el mercado y con clientes en México, Estados Unidos, España, Francia, Venezuela, Chile, Argentina, Colombia, Guatemala, Paraguay y Puerto Rico.</a:t>
                      </a:r>
                      <a:endParaRPr lang="es-MX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$79.80 al mes</a:t>
                      </a:r>
                      <a:endParaRPr lang="es-MX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</a:tr>
              <a:tr h="136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>
                          <a:effectLst/>
                        </a:rPr>
                        <a:t> </a:t>
                      </a:r>
                      <a:endParaRPr lang="es-MX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>
                          <a:effectLst/>
                        </a:rPr>
                        <a:t> </a:t>
                      </a:r>
                      <a:endParaRPr lang="es-MX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500" dirty="0">
                          <a:effectLst/>
                        </a:rPr>
                        <a:t> </a:t>
                      </a:r>
                      <a:endParaRPr lang="es-MX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201" marR="322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04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s-MX" b="1" dirty="0"/>
              <a:t>Situaciones de un servidor propio</a:t>
            </a:r>
            <a:endParaRPr lang="es-MX" dirty="0"/>
          </a:p>
          <a:p>
            <a:r>
              <a:rPr lang="es-MX" b="1" dirty="0"/>
              <a:t> </a:t>
            </a:r>
            <a:endParaRPr lang="es-MX" dirty="0"/>
          </a:p>
          <a:p>
            <a:r>
              <a:rPr lang="es-MX" dirty="0"/>
              <a:t>Es mejor tener su propio servidor ya que fue creado por tu propia cuenta porque como tú lo creaste lo puedes configurar a tu manera que quieras ya que un servidor rentado no lo puedes modificar porque el servidor no fue creado por ti y  en cambio el propio no lo puedes pagar.</a:t>
            </a:r>
          </a:p>
          <a:p>
            <a:r>
              <a:rPr lang="es-MX" dirty="0"/>
              <a:t> </a:t>
            </a:r>
          </a:p>
          <a:p>
            <a:r>
              <a:rPr lang="es-MX" b="1" dirty="0"/>
              <a:t>Situaciones de un servidor rentado</a:t>
            </a:r>
            <a:endParaRPr lang="es-MX" dirty="0"/>
          </a:p>
          <a:p>
            <a:r>
              <a:rPr lang="es-MX" dirty="0"/>
              <a:t> </a:t>
            </a:r>
          </a:p>
          <a:p>
            <a:r>
              <a:rPr lang="es-MX" dirty="0"/>
              <a:t>Para tener un servidor rentado es necesario pagar por usarlo y aparte es necesario estar conectado a internet ya que solo así  puede funcionar, en el servidor rentado si existe alguna falla el mismo se responsabiliza para actualizarlo o repararlo. 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560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</TotalTime>
  <Words>531</Words>
  <Application>Microsoft Office PowerPoint</Application>
  <PresentationFormat>Presentación en pantalla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Transmisión de listas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Samuel</dc:creator>
  <cp:lastModifiedBy>Samuel</cp:lastModifiedBy>
  <cp:revision>8</cp:revision>
  <dcterms:created xsi:type="dcterms:W3CDTF">2014-03-06T18:04:18Z</dcterms:created>
  <dcterms:modified xsi:type="dcterms:W3CDTF">2014-03-06T19:56:31Z</dcterms:modified>
</cp:coreProperties>
</file>